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C07A9-65C1-4FAA-9A4B-E528DE0EF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016EA8-46C0-4775-AB58-3683DE886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CDF9F-F3F5-40F8-ADA2-E2C07E569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7FE33-EBE9-42B6-A8D4-6A242A546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E7966-B403-4E63-88E5-E6C82BE74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141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03799-F96C-40B2-8C39-4B4FFE0F1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930B3A-AF3F-4043-AC8F-DF7FD112F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D65F6-7D19-4657-BBE6-8A333F498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CFC72-CEF2-4E92-AC92-BE5EADEE6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F528B-2E1A-4165-A897-F130C3A3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962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247135-FDA3-4F02-8641-9E138EA35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5D8D9-5607-4B49-A503-CC837D3F2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A2EB8-787B-4746-B1A1-31FE82BDD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164A5-B4DF-4DD2-8BAB-EF74FBD89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9434D-F50D-46D6-AD5F-C8E7A3DA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0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7B62E-84BB-40B3-8B48-C5FE3AC61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5D638-D51D-4419-82DE-25B98EBFD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CA78D-1AA5-4D92-B6EF-CCF6D967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3B5D2-BB43-410E-97A1-3271BE4E3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B5B2B-2EA9-4195-9ECF-CFBF1E785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40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86B4C-674D-47F8-8A02-000EAEDD7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84064C-20B0-401F-A425-43BD47A93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AC09E-8E54-4849-A676-1C66BAB6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BE4A5-BE69-48B0-9427-468531305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80DA6-E73B-4C27-8FB6-F7008EA45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25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2CA7C-D30B-488F-A967-89A931A1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21072-A4D1-4A3E-9BE6-F3C8D54B7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A54062-4B01-4544-AD91-90F66ABDB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26999-3F8A-491C-9B18-A83AA30F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2B231-CBB2-45AB-BBFD-DC15DE79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A595F-C272-4BC0-9AA3-1BEBDEDF4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1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AA1D-41B6-4D8C-BB45-74312B724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620BD3-AA40-4826-B502-63E5EFAD9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C2ED1-AA5F-4265-8BF6-131B44AC6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7784D8-F209-4899-AFFF-AC92854CC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8EA2FB-D563-4C46-A656-F788D864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20E628-89E2-4F09-9261-4E305F394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28F3E1-1B5D-4CD0-8C20-54E58AC9F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5A0277-5D07-43B1-A192-1BB7FC40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97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1A918-B7AF-4D1D-87CE-EF08B45E6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CD55AF-54AA-44DC-87ED-9519EB5E2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7071E8-15D1-406F-900A-22D545A3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09102F-C825-42ED-80AD-8671733E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38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CC9A06-183F-4052-8239-8E7F4782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5D535B-71EF-43A9-8325-977484074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18791-A96D-495A-A3E5-25F6B4B26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47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82590-2E3A-4059-9A9C-F0B18AB8F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07BF4-948C-4EF6-95F0-597B4F2EC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0F860-9634-406B-B48A-E1CED6145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96D76-C2B3-4E82-8DFF-65D8B4FE2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D7D25-0AE5-46DE-BD64-283A5765B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D969EE-730B-4FAC-862C-DE8B744F5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378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87A47-F750-4613-86BE-D46C3D7C3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BDF8E6-FA83-4187-A5A9-06A614C6AF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E432E-B3C7-4B0F-B7FE-701F9ED97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C7757-5CB0-4A3E-8EFE-DD47177A8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1CD71-1149-4398-9638-41AA1B5E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781198-DFC8-4A6D-B126-529954A06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06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02644F-96E5-4A49-BCBC-FFE41346A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0CFA9-17FB-4946-8BF3-09F882305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4466A-1A7E-4433-B7FE-EFCF4218C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CB7D-AB02-4545-BA90-0142D67C4598}" type="datetimeFigureOut">
              <a:rPr lang="it-IT" smtClean="0"/>
              <a:t>26/10/2021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724C1-00F3-4B84-9A8B-15B55CAD6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2B052-0991-4F60-A551-0EAD4683D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F9E03-3AD1-434B-AD45-861B0626840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57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4A5748-87B5-4E7D-A71E-F25ABF6F4B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409" b="1"/>
          <a:stretch/>
        </p:blipFill>
        <p:spPr>
          <a:xfrm>
            <a:off x="-56291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61692-5797-4EEE-82F9-D8159909F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2778" y="889441"/>
            <a:ext cx="4527150" cy="2213355"/>
          </a:xfrm>
          <a:noFill/>
        </p:spPr>
        <p:txBody>
          <a:bodyPr>
            <a:normAutofit fontScale="92500" lnSpcReduction="10000"/>
          </a:bodyPr>
          <a:lstStyle/>
          <a:p>
            <a:pPr algn="l"/>
            <a:r>
              <a:rPr lang="it-IT" sz="4400" b="1" i="1" dirty="0">
                <a:solidFill>
                  <a:schemeClr val="accent6"/>
                </a:solidFill>
              </a:rPr>
              <a:t>Sei pronto per la Microsoft New Commerce Experience?</a:t>
            </a: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933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Masuzzo, Nadia</dc:creator>
  <cp:lastModifiedBy>Masuzzo, Nadia</cp:lastModifiedBy>
  <cp:revision>2</cp:revision>
  <dcterms:created xsi:type="dcterms:W3CDTF">2021-10-26T15:39:44Z</dcterms:created>
  <dcterms:modified xsi:type="dcterms:W3CDTF">2021-10-26T16:02:25Z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3c400-78e7-4d42-982d-273adef68ef9_Enabled">
    <vt:lpwstr>true</vt:lpwstr>
  </property>
  <property fmtid="{D5CDD505-2E9C-101B-9397-08002B2CF9AE}" pid="3" name="MSIP_Label_3a23c400-78e7-4d42-982d-273adef68ef9_SetDate">
    <vt:lpwstr>2021-10-26T15:39:44Z</vt:lpwstr>
  </property>
  <property fmtid="{D5CDD505-2E9C-101B-9397-08002B2CF9AE}" pid="4" name="MSIP_Label_3a23c400-78e7-4d42-982d-273adef68ef9_Method">
    <vt:lpwstr>Standard</vt:lpwstr>
  </property>
  <property fmtid="{D5CDD505-2E9C-101B-9397-08002B2CF9AE}" pid="5" name="MSIP_Label_3a23c400-78e7-4d42-982d-273adef68ef9_Name">
    <vt:lpwstr>3a23c400-78e7-4d42-982d-273adef68ef9</vt:lpwstr>
  </property>
  <property fmtid="{D5CDD505-2E9C-101B-9397-08002B2CF9AE}" pid="6" name="MSIP_Label_3a23c400-78e7-4d42-982d-273adef68ef9_SiteId">
    <vt:lpwstr>7fe14ab6-8f5d-4139-84bf-cd8aed0ee6b9</vt:lpwstr>
  </property>
  <property fmtid="{D5CDD505-2E9C-101B-9397-08002B2CF9AE}" pid="7" name="MSIP_Label_3a23c400-78e7-4d42-982d-273adef68ef9_ActionId">
    <vt:lpwstr>b30d4bbb-1ba7-4428-8c4f-d7a4c69e76ac</vt:lpwstr>
  </property>
  <property fmtid="{D5CDD505-2E9C-101B-9397-08002B2CF9AE}" pid="8" name="MSIP_Label_3a23c400-78e7-4d42-982d-273adef68ef9_ContentBits">
    <vt:lpwstr>0</vt:lpwstr>
  </property>
</Properties>
</file>